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6" r:id="rId9"/>
    <p:sldId id="265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3" r:id="rId22"/>
    <p:sldId id="284" r:id="rId23"/>
    <p:sldId id="282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28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939320-8125-49D0-A72D-67814041F94D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Вступаем в мир без табака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76672"/>
            <a:ext cx="8424936" cy="6120680"/>
          </a:xfrm>
          <a:prstGeom prst="roundRect">
            <a:avLst>
              <a:gd name="adj" fmla="val 834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Вступаем в мир без табака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Внеклассное мероприятие  по  теме :                                                                      «Мы за здоровый образ жизни»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Учитель биологии: Шевцова И.А.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человека смертельная доза от 50 до 100мг, или 2-3 капли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сигарета сокращает жизнь человека на 12 минут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пачка – на 5часов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курит год, теряет 3 месяца жизни.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года – 1год жизни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лет – 5 лет жизни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лет – 10 лет жизни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ublic\Pictures\Sample Pictures\img4cb6ec901e6e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96043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Табак и верзилу сведёт в могилу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Вероятность инфаркта у курящих в 12 раз выше, чем у некурящих. Сердце курильщика сокращается в сутки лишних 20 – 25 тысяч раз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ublic\Pictures\Sample Pictures\1248540438_x_e3aa5bd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05665"/>
            <a:ext cx="4104456" cy="4831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лёгких курильщика скапливаются дёготь и сажа. У курящих рак лёгких возникает в 20 раз больше, чем у некурящих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Public\Pictures\Sample Pictures\80381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8883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832648" cy="324036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4149080"/>
            <a:ext cx="763284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Курильщики чаще страдают язвой желудка. Среди  больных этой болезнью курящие составляют  98%. Рак желудка встречается в 10 раз чаще у курильщиков, чем у некурящих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908720"/>
            <a:ext cx="4320480" cy="52482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 детей, матери которых курили во время беременности, выражена предрасположенность к припадкам. Они отстают от своих сверстников в умственном развитии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4" name="Picture 2" descr="C:\Users\Public\Pictures\Sample Pictures\238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45638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Пассивное курение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Public\Pictures\Sample Pictures\kur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484784"/>
            <a:ext cx="669674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115616" y="3905672"/>
            <a:ext cx="6890006" cy="27636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возраст начинающих курильщиков в России – 11 лет.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седьмых-восьмых классах систематически курят 8-12 % учащихся, а в девятых-десятых классах – уже 21 – 24%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неуспевающих возрастает в тех классах, где больше курящих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ublic\Pictures\Sample Pictures\480x320_di1splHEsG4qMXoxWeeaoFmGTU7GkNy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04867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72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Почему подростки начинают курить?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Доказать свою взрослость и независимость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Любопытство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Личные проблемы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Подражание, мода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Желание приобрести друзей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Влияние сверстников, их авторитета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Курение  родителей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Слабость воли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Sample Pictures\rok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7"/>
            <a:ext cx="3816424" cy="2736304"/>
          </a:xfrm>
          <a:prstGeom prst="rect">
            <a:avLst/>
          </a:prstGeom>
          <a:noFill/>
        </p:spPr>
      </p:pic>
      <p:pic>
        <p:nvPicPr>
          <p:cNvPr id="1028" name="Picture 4" descr="C:\Users\Public\Pictures\Sample Pictures\post-36-1242905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71" y="3599528"/>
            <a:ext cx="3962105" cy="2997824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899592" y="476672"/>
            <a:ext cx="3672408" cy="280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Брось сигарету!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Двойная стрелка влево/вверх 15"/>
          <p:cNvSpPr/>
          <p:nvPr/>
        </p:nvSpPr>
        <p:spPr>
          <a:xfrm>
            <a:off x="4932040" y="3717032"/>
            <a:ext cx="3672408" cy="2808312"/>
          </a:xfrm>
          <a:prstGeom prst="leftUpArrow">
            <a:avLst>
              <a:gd name="adj1" fmla="val 32473"/>
              <a:gd name="adj2" fmla="val 285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Иначе станешь  такой!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1350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27684" y="-207404"/>
            <a:ext cx="5544616" cy="734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ноября 2013г.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Международный день отказа от курения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ublic\Pictures\Sample Pictures\i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916832"/>
            <a:ext cx="2592288" cy="396044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28800"/>
            <a:ext cx="4474840" cy="44973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Отмечается по инициативе Международного общества онкологов и Всемирной организации здравоохранения с 1977года. В мае 2003 ВОЗ была принята Конвенция по борьбе против табака, к которой присоединилось 90 стран, в том числе и Россия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d11798654f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88640"/>
            <a:ext cx="633670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648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РОССИИ КУРЯТ: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77%  мужчин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27% женщин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42% детей и подростков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стране производится 300 млрд. сигарет в год – по 103 пачки на каждого россиянина, включая новорождённых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imagem_201011291291039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81188">
            <a:off x="4543185" y="3244452"/>
            <a:ext cx="4248472" cy="2736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123" name="Picture 3" descr="C:\Users\Public\Pictures\Sample Pictures\49460d59f2fee7a8c6ad29000b55de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73940">
            <a:off x="567875" y="3370616"/>
            <a:ext cx="3654290" cy="25900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51520" y="332656"/>
            <a:ext cx="8136904" cy="1764776"/>
          </a:xfrm>
          <a:prstGeom prst="wedgeRoundRectCallout">
            <a:avLst>
              <a:gd name="adj1" fmla="val -21601"/>
              <a:gd name="adj2" fmla="val 973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МЫ ГОВОРИМ ТАБАКУ - НЕТ!!!!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ublic\Pictures\Sample Pictures\q43r864z83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832648" cy="6264696"/>
          </a:xfrm>
          <a:prstGeom prst="round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23728" y="3573016"/>
            <a:ext cx="51845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счастливой жизни нет места никотину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043608" y="692696"/>
            <a:ext cx="7272808" cy="468052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Что мы знаем о табаке?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59936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Табак – это однолетнее травянистое растение из семейства паслёновых, в листьях которого содержится никотин.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Ближайшие родственники табака –белена, дурман, белладонна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Родина табака – тропическая Америка</a:t>
            </a:r>
          </a:p>
        </p:txBody>
      </p:sp>
      <p:pic>
        <p:nvPicPr>
          <p:cNvPr id="1026" name="Picture 2" descr="C:\Users\Public\Pictures\Sample Pictures\kak-rastet-taba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77120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Листья, свёрнутые в трубку, индейцы называли «</a:t>
            </a:r>
            <a:r>
              <a:rPr lang="ru-RU" sz="2800" dirty="0" err="1" smtClean="0">
                <a:solidFill>
                  <a:srgbClr val="FF0000"/>
                </a:solidFill>
              </a:rPr>
              <a:t>сигаро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ublic\Pictures\Sample Pictures\0_6cb93_5a5d435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7280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66936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Шествие табака по Европе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Европу табак был завезён в 1496 году испанским монахом Романом 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Пано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 концу  16 века курение проникло в Испанию, Португалию, Францию, Англию и Голландию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Знаменитый шведский естествоиспытатель Карл Линней присвоил табаку родовое название  «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никотиана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 табака жестоко  преследовалось. Римские папы предлагали отлучать от церкви курящих и нюхающих табак. Английская королева Елизавета приравнивала курильщиков  к ворам. 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Царь Михаил Фёдорович, уличённых первый раз в курении, наказывал 60 ударами палок по стопам, во второй – отрезанием носа или ушей. Частных торговцев, продающих табак, повелевалось пороть  и ссылать в дальние города.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России торговля табаком и курение были разрешены в 1697 году в царствование Петра Первого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После посещения Голландии, Пётр сам стал заядлым курильщиком. Более того, он всячески склонял к курению своих приближённых  и разрешил свободный ввоз табака из-за границы, наложив , правда на него высокую пошлину.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Public\Pictures\Sample Pictures\posterlux-portreti-cs0029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738" y="1524000"/>
            <a:ext cx="3925733" cy="4785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51520" y="260648"/>
            <a:ext cx="8424936" cy="25922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данным ВОЗ, от различных заболеваний, связанных с курением, в мире ежегодно умирает 4,9 миллиона человек. В России – 350-400 тысяч человек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Public\Pictures\Sample Pictures\c2e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691276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Сигарета прочно вписалась в жизнь общества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Public\Pictures\Sample Pictures\1326656260_tab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2879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2484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Капля никотина убивает лошадь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Ирина\Desktop\fish_1046e5a682a4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55272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494</TotalTime>
  <Words>425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Вступаем в мир без табака </vt:lpstr>
      <vt:lpstr>21 ноября 2013г. – Международный день отказа от курения</vt:lpstr>
      <vt:lpstr>Что мы знаем о табаке?</vt:lpstr>
      <vt:lpstr>     Листья, свёрнутые в трубку, индейцы называли «сигаро»</vt:lpstr>
      <vt:lpstr>   Шествие табака по Европе В Европу табак был завезён в 1496 году испанским монахом Романом Пано. К  концу  16 века курение проникло в Испанию, Португалию, Францию, Англию и Голландию Знаменитый шведский естествоиспытатель Карл Линней присвоил табаку родовое название  «никотиана» Курение табака жестоко  преследовалось. Римские папы предлагали отлучать от церкви курящих и нюхающих табак. Английская королева Елизавета приравнивала курильщиков  к ворам.  Царь Михаил Фёдорович, уличённых первый раз в курении, наказывал 60 ударами палок по стопам, во второй – отрезанием носа или ушей. Частных торговцев, продающих табак, повелевалось пороть  и ссылать в дальние города.    </vt:lpstr>
      <vt:lpstr>В России торговля табаком и курение были разрешены в 1697 году в царствование Петра Первого</vt:lpstr>
      <vt:lpstr>Слайд 7</vt:lpstr>
      <vt:lpstr>Сигарета прочно вписалась в жизнь общества</vt:lpstr>
      <vt:lpstr>Капля никотина убивает лошадь </vt:lpstr>
      <vt:lpstr>Для человека смертельная доза от 50 до 100мг, или 2-3 капли</vt:lpstr>
      <vt:lpstr>Табак и верзилу сведёт в могилу </vt:lpstr>
      <vt:lpstr>В лёгких курильщика скапливаются дёготь и сажа. У курящих рак лёгких возникает в 20 раз больше, чем у некурящих</vt:lpstr>
      <vt:lpstr>Слайд 13</vt:lpstr>
      <vt:lpstr>У детей, матери которых курили во время беременности, выражена предрасположенность к припадкам. Они отстают от своих сверстников в умственном развитии.</vt:lpstr>
      <vt:lpstr>Пассивное курение</vt:lpstr>
      <vt:lpstr>Слайд 16</vt:lpstr>
      <vt:lpstr>Почему подростки начинают курить?  Доказать свою взрослость и независимость  Любопытство  Личные проблемы   Подражание, мода   Желание приобрести друзей   Влияние сверстников, их авторитета   Курение  родителей   Слабость воли  </vt:lpstr>
      <vt:lpstr>Слайд 18</vt:lpstr>
      <vt:lpstr>Слайд 19</vt:lpstr>
      <vt:lpstr>Слайд 20</vt:lpstr>
      <vt:lpstr>В РОССИИ КУРЯТ: 77%  мужчин 27% женщин 42% детей и подростков В стране производится 300 млрд. сигарет в год – по 103 пачки на каждого россиянина, включая новорождённых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Вступаем в мир без табака</dc:title>
  <dc:creator>Ирина</dc:creator>
  <cp:lastModifiedBy>Ирина</cp:lastModifiedBy>
  <cp:revision>53</cp:revision>
  <dcterms:created xsi:type="dcterms:W3CDTF">2013-11-10T08:03:40Z</dcterms:created>
  <dcterms:modified xsi:type="dcterms:W3CDTF">2013-11-17T11:44:17Z</dcterms:modified>
</cp:coreProperties>
</file>