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71" r:id="rId10"/>
    <p:sldId id="269" r:id="rId11"/>
    <p:sldId id="268" r:id="rId12"/>
    <p:sldId id="262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1888C00-1739-4408-9DF5-F6774F89D45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79ECDD-224B-4183-B54F-B37F7C390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Тип Хордовые</a:t>
            </a:r>
            <a:b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Надкласс Рыбы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4149080"/>
            <a:ext cx="4067944" cy="1152128"/>
          </a:xfrm>
        </p:spPr>
        <p:txBody>
          <a:bodyPr>
            <a:normAutofit/>
          </a:bodyPr>
          <a:lstStyle/>
          <a:p>
            <a:pPr algn="l"/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Выполнила учитель биологии Шевцова И.А.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Ирина\Desktop\0013-013-Vneshnee-stroenie-ryb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536" y="260648"/>
            <a:ext cx="8424936" cy="6120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ерфолента 4"/>
          <p:cNvSpPr/>
          <p:nvPr/>
        </p:nvSpPr>
        <p:spPr>
          <a:xfrm>
            <a:off x="323528" y="260648"/>
            <a:ext cx="8424936" cy="63367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Закрепление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1.По какому признаку данные рыбы объединены в группы?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А) щука, налим, плотва, краснопёрка                                                                                          Б) треска , сельдь, мурена, тунец 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В) осётр, кета, лосось, угорь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2. Назовите приспособления рыб к водной среде обитания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 3. Какую роль выполняет слизь, покрывающая тело рыбы?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4.Для чего рыбе нужна боковая  линия?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5.Назовите виды рыбьих плавников, какую функцию они выполняют?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рина\Desktop\0008-008-Pochemu-oni-tak-nazv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7272808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амять с посл. доступом 2"/>
          <p:cNvSpPr/>
          <p:nvPr/>
        </p:nvSpPr>
        <p:spPr>
          <a:xfrm>
            <a:off x="628839" y="514585"/>
            <a:ext cx="4968552" cy="4670599"/>
          </a:xfrm>
          <a:prstGeom prst="flowChartMagneticTape">
            <a:avLst/>
          </a:prstGeom>
          <a:blipFill>
            <a:blip r:embed="rId2" cstate="print"/>
            <a:tile tx="0" ty="0" sx="100000" sy="100000" flip="none" algn="tl"/>
          </a:blip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СПАСИБО ЗА ВНИМАНИЕ !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6156176" y="5157192"/>
            <a:ext cx="457200" cy="457200"/>
          </a:xfrm>
          <a:prstGeom prst="flowChartConnecto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7092280" y="5661248"/>
            <a:ext cx="457200" cy="457200"/>
          </a:xfrm>
          <a:prstGeom prst="flowChartConnecto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8388424" y="6165304"/>
            <a:ext cx="457200" cy="457200"/>
          </a:xfrm>
          <a:prstGeom prst="flowChartConnecto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64704"/>
            <a:ext cx="8183880" cy="482453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</a:rPr>
              <a:t>Цель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:                                                                       Познакомить  учащихся с многообразием рыб</a:t>
            </a:r>
            <a:b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Рассмотреть внешнее строение рыбы и выявить черты приспособления к водной среде обитания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24744"/>
            <a:ext cx="818388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Систематика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916832"/>
            <a:ext cx="6120680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Надкласс Рыбы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852936"/>
            <a:ext cx="2304256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Класс Хрящевые рыбы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2852936"/>
            <a:ext cx="2376264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Класс Костные рыбы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717032"/>
            <a:ext cx="2304256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Отряды                           Акулы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Скаты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Химерообразные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717032"/>
            <a:ext cx="2376264" cy="19442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Отряды     Сельдеобразные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Окунеобразные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Карпообразные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Лососеобразные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Осетровообразные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860032" y="270892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347864" y="2708920"/>
            <a:ext cx="108012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Экологические группы рыб</a:t>
            </a:r>
            <a:endParaRPr lang="ru-RU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971600" y="1628800"/>
            <a:ext cx="3888432" cy="936104"/>
          </a:xfrm>
          <a:prstGeom prst="flowChartPunchedTap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Морские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Ирина\Desktop\0_63dc4_ec6c6660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02" y="2996952"/>
            <a:ext cx="3462576" cy="2088232"/>
          </a:xfrm>
          <a:prstGeom prst="rect">
            <a:avLst/>
          </a:prstGeom>
          <a:noFill/>
        </p:spPr>
      </p:pic>
      <p:pic>
        <p:nvPicPr>
          <p:cNvPr id="3075" name="Picture 3" descr="C:\Users\Ирина\Desktop\barracu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005064"/>
            <a:ext cx="4248472" cy="2448272"/>
          </a:xfrm>
          <a:prstGeom prst="rect">
            <a:avLst/>
          </a:prstGeom>
          <a:noFill/>
        </p:spPr>
      </p:pic>
      <p:pic>
        <p:nvPicPr>
          <p:cNvPr id="3076" name="Picture 4" descr="C:\Users\Ирина\Desktop\x_cac73e7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484784"/>
            <a:ext cx="3312368" cy="230425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5013176"/>
            <a:ext cx="3384376" cy="504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Камбала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827584" y="5949280"/>
            <a:ext cx="3384376" cy="432048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Барракуда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971600" y="404664"/>
            <a:ext cx="3168352" cy="108012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Речные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Ирина\Desktop\76549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3" y="476673"/>
            <a:ext cx="4320480" cy="3024335"/>
          </a:xfrm>
          <a:prstGeom prst="rect">
            <a:avLst/>
          </a:prstGeom>
          <a:noFill/>
        </p:spPr>
      </p:pic>
      <p:pic>
        <p:nvPicPr>
          <p:cNvPr id="4099" name="Picture 3" descr="C:\Users\Ирина\Desktop\6191230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72816"/>
            <a:ext cx="3600400" cy="2376264"/>
          </a:xfrm>
          <a:prstGeom prst="rect">
            <a:avLst/>
          </a:prstGeom>
          <a:noFill/>
        </p:spPr>
      </p:pic>
      <p:pic>
        <p:nvPicPr>
          <p:cNvPr id="4100" name="Picture 4" descr="C:\Users\Ирина\Desktop\0_2c374_75fff39c_L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3480" y="3645024"/>
            <a:ext cx="4356992" cy="2808312"/>
          </a:xfrm>
          <a:prstGeom prst="rect">
            <a:avLst/>
          </a:prstGeom>
          <a:noFill/>
        </p:spPr>
      </p:pic>
      <p:pic>
        <p:nvPicPr>
          <p:cNvPr id="4101" name="Picture 5" descr="C:\Users\Ирина\Desktop\Пескар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149080"/>
            <a:ext cx="360040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39552" y="620688"/>
            <a:ext cx="2736304" cy="108012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Проходные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Ирина\Desktop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501008"/>
            <a:ext cx="3960440" cy="2664296"/>
          </a:xfrm>
          <a:prstGeom prst="rect">
            <a:avLst/>
          </a:prstGeom>
          <a:noFill/>
        </p:spPr>
      </p:pic>
      <p:pic>
        <p:nvPicPr>
          <p:cNvPr id="5123" name="Picture 3" descr="C:\Users\Ирина\Desktop\3797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04664"/>
            <a:ext cx="4824536" cy="2952328"/>
          </a:xfrm>
          <a:prstGeom prst="rect">
            <a:avLst/>
          </a:prstGeom>
          <a:noFill/>
        </p:spPr>
      </p:pic>
      <p:pic>
        <p:nvPicPr>
          <p:cNvPr id="5125" name="Picture 5" descr="C:\Users\Ирина\Desktop\osetr1.previ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988840"/>
            <a:ext cx="3024336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Ирина\Desktop\0006-006-Ry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9"/>
            <a:ext cx="8568951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Ирина\Desktop\0015-015-Raspolozhenie-cheshui-na-tele-ryby-kar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38436"/>
            <a:ext cx="7488832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532859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Закрепление: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Ирина\Desktop\78aa4f421dcea4858c5074476f0453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848872" cy="36003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908720"/>
            <a:ext cx="77768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Жабры – органы дыхания  рыб, как приспособление к водной среде обитания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137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Тип Хордовые Надкласс Рыбы</vt:lpstr>
      <vt:lpstr>Цель:                                                                       Познакомить  учащихся с многообразием рыб Рассмотреть внешнее строение рыбы и выявить черты приспособления к водной среде обитания</vt:lpstr>
      <vt:lpstr>Систематика</vt:lpstr>
      <vt:lpstr>Экологические группы рыб</vt:lpstr>
      <vt:lpstr>Слайд 5</vt:lpstr>
      <vt:lpstr>Слайд 6</vt:lpstr>
      <vt:lpstr>Слайд 7</vt:lpstr>
      <vt:lpstr>Слайд 8</vt:lpstr>
      <vt:lpstr>Закрепление: 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25</cp:revision>
  <dcterms:created xsi:type="dcterms:W3CDTF">2014-02-01T14:20:36Z</dcterms:created>
  <dcterms:modified xsi:type="dcterms:W3CDTF">2014-02-06T05:51:53Z</dcterms:modified>
</cp:coreProperties>
</file>